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86A4C5-180B-4357-89E5-5593B0F5992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0C5287-E1A3-45C3-BCD0-5D8CBF8A885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95D6AF-1B2A-45E4-99C6-3D89C0D0599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08FA08-3E60-4CE6-ACCF-5F62B3D0D5D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375067-77C6-4D6D-BA76-92A3FD4A14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3486E4-BF38-47F8-BEF0-55EB2FABFA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5BB612-ABA9-433B-B976-05607B18299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48EEE4-946D-4D23-B090-68E20A15AB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13553A-C45D-445F-AAD0-2B4E4C261C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7F0465-2F61-4A08-90E6-4B340F3DBB4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F55216-3696-45A9-BD11-1C3976FD92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it-IT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745BCA8-4CF4-4315-94D5-201C1E6552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it-IT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it-IT" sz="1400" spc="-1" strike="noStrike">
                <a:latin typeface="Times New Roman"/>
              </a:rPr>
              <a:t>&lt;piè di pagina&gt;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it-IT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6AFA95F-098A-46A0-A911-77A50024718E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it-IT" sz="1400" spc="-1" strike="noStrike">
                <a:latin typeface="Times New Roman"/>
              </a:defRPr>
            </a:lvl1pPr>
          </a:lstStyle>
          <a:p>
            <a:r>
              <a:rPr b="0" lang="it-IT" sz="1400" spc="-1" strike="noStrike">
                <a:latin typeface="Times New Roman"/>
              </a:rPr>
              <a:t>&lt;data/ora&gt;</a:t>
            </a:r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nettuno@anief.net" TargetMode="External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35000">
              <a:srgbClr val="ffc000"/>
            </a:gs>
            <a:gs pos="100000">
              <a:srgbClr val="ffc000"/>
            </a:gs>
          </a:gsLst>
          <a:lin ang="27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Segnaposto contenuto 3" descr="ANIEF - Associazione Sindacale Professionale"/>
          <p:cNvPicPr/>
          <p:nvPr/>
        </p:nvPicPr>
        <p:blipFill>
          <a:blip r:embed="rId1"/>
          <a:stretch/>
        </p:blipFill>
        <p:spPr>
          <a:xfrm>
            <a:off x="206640" y="118080"/>
            <a:ext cx="1903680" cy="1903680"/>
          </a:xfrm>
          <a:prstGeom prst="rect">
            <a:avLst/>
          </a:prstGeom>
          <a:ln w="0">
            <a:noFill/>
          </a:ln>
        </p:spPr>
      </p:pic>
      <p:grpSp>
        <p:nvGrpSpPr>
          <p:cNvPr id="40" name="Diagramma 4"/>
          <p:cNvGrpSpPr/>
          <p:nvPr/>
        </p:nvGrpSpPr>
        <p:grpSpPr>
          <a:xfrm>
            <a:off x="5040000" y="1712520"/>
            <a:ext cx="7051680" cy="5082840"/>
            <a:chOff x="5040000" y="1712520"/>
            <a:chExt cx="7051680" cy="5082840"/>
          </a:xfrm>
        </p:grpSpPr>
        <p:sp>
          <p:nvSpPr>
            <p:cNvPr id="41" name=""/>
            <p:cNvSpPr/>
            <p:nvPr/>
          </p:nvSpPr>
          <p:spPr>
            <a:xfrm>
              <a:off x="5040000" y="1713600"/>
              <a:ext cx="7051680" cy="5081760"/>
            </a:xfrm>
            <a:prstGeom prst="rect">
              <a:avLst/>
            </a:prstGeom>
            <a:gradFill rotWithShape="0">
              <a:gsLst>
                <a:gs pos="0">
                  <a:srgbClr val="ab8100"/>
                </a:gs>
                <a:gs pos="100000">
                  <a:srgbClr val="ffd966"/>
                </a:gs>
              </a:gsLst>
              <a:path path="rect">
                <a:fillToRect l="100000" t="100000" r="0" b="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2" name=""/>
            <p:cNvSpPr/>
            <p:nvPr/>
          </p:nvSpPr>
          <p:spPr>
            <a:xfrm rot="5400000">
              <a:off x="8177400" y="1650600"/>
              <a:ext cx="2153160" cy="22762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60840" rIns="60840" tIns="60840" bIns="6084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  <a:tabLst>
                  <a:tab algn="l" pos="0"/>
                </a:tabLst>
              </a:pPr>
              <a:r>
                <a:rPr b="1" lang="it-IT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assistenza</a:t>
              </a:r>
              <a:endParaRPr b="0" lang="it-IT" sz="1600" spc="-1" strike="noStrike"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700320" y="2315880"/>
              <a:ext cx="1919880" cy="103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4" name=""/>
            <p:cNvSpPr/>
            <p:nvPr/>
          </p:nvSpPr>
          <p:spPr>
            <a:xfrm rot="5400000">
              <a:off x="6041520" y="1764720"/>
              <a:ext cx="2127240" cy="202464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ee0000"/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0" rIns="0" tIns="0" bIns="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561"/>
                </a:spcAft>
                <a:buNone/>
                <a:tabLst>
                  <a:tab algn="l" pos="0"/>
                </a:tabLst>
              </a:pPr>
              <a:r>
                <a:rPr b="1" lang="it-IT" sz="16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Consulenza Legale</a:t>
              </a:r>
              <a:endParaRPr b="0" lang="it-IT" sz="1600" spc="-1" strike="noStrike"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 rot="5400000">
              <a:off x="7265520" y="3276360"/>
              <a:ext cx="1720080" cy="231516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53280" rIns="53280" tIns="53280" bIns="5328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490"/>
                </a:spcAft>
                <a:buNone/>
                <a:tabLst>
                  <a:tab algn="l" pos="0"/>
                </a:tabLst>
              </a:pPr>
              <a:r>
                <a:rPr b="1" lang="it-IT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informazione</a:t>
              </a:r>
              <a:endParaRPr b="0" lang="it-IT" sz="1400" spc="-1" strike="noStrike"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151600" y="4030920"/>
              <a:ext cx="1857960" cy="103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83880" rIns="83880" tIns="83880" bIns="83880" anchor="ctr">
              <a:noAutofit/>
            </a:bodyPr>
            <a:p>
              <a:pPr algn="ctr">
                <a:lnSpc>
                  <a:spcPct val="90000"/>
                </a:lnSpc>
                <a:spcAft>
                  <a:spcPts val="771"/>
                </a:spcAft>
                <a:buNone/>
                <a:tabLst>
                  <a:tab algn="l" pos="0"/>
                </a:tabLst>
              </a:pPr>
              <a:r>
                <a:rPr b="1" lang="it-IT" sz="18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compilazione 730</a:t>
              </a:r>
              <a:endParaRPr b="0" lang="it-IT" sz="1800" spc="-1" strike="noStrike"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 rot="5400000">
              <a:off x="9569880" y="3382560"/>
              <a:ext cx="1720800" cy="20476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00"/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0" rIns="0" tIns="0" bIns="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771"/>
                </a:spcAft>
                <a:buNone/>
                <a:tabLst>
                  <a:tab algn="l" pos="0"/>
                </a:tabLst>
              </a:pPr>
              <a:r>
                <a:rPr b="1" lang="it-IT" sz="22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tutela</a:t>
              </a:r>
              <a:endParaRPr b="0" lang="it-IT" sz="2200" spc="-1" strike="noStrike">
                <a:latin typeface="Arial"/>
              </a:endParaRPr>
            </a:p>
            <a:p>
              <a:pPr algn="ctr">
                <a:lnSpc>
                  <a:spcPct val="90000"/>
                </a:lnSpc>
                <a:spcAft>
                  <a:spcPts val="771"/>
                </a:spcAft>
                <a:buNone/>
                <a:tabLst>
                  <a:tab algn="l" pos="0"/>
                </a:tabLst>
              </a:pPr>
              <a:r>
                <a:rPr b="1" lang="it-IT" sz="22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ai cittadini</a:t>
              </a:r>
              <a:endParaRPr b="0" lang="it-IT" sz="2200" spc="-1" strike="noStrike"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 rot="5400000">
              <a:off x="8564400" y="4753800"/>
              <a:ext cx="1720800" cy="236196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ee0000"/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68760" rIns="68760" tIns="68760" bIns="6876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629"/>
                </a:spcAft>
                <a:buNone/>
                <a:tabLst>
                  <a:tab algn="l" pos="0"/>
                </a:tabLst>
              </a:pPr>
              <a:r>
                <a:rPr b="1" lang="it-IT" sz="18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pensioni</a:t>
              </a:r>
              <a:endParaRPr b="0" lang="it-IT" sz="1800" spc="-1" strike="noStrike"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711840" y="5505480"/>
              <a:ext cx="1919880" cy="103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"/>
            <p:cNvSpPr/>
            <p:nvPr/>
          </p:nvSpPr>
          <p:spPr>
            <a:xfrm rot="5400000">
              <a:off x="6238080" y="4763160"/>
              <a:ext cx="1720800" cy="234324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ffffff"/>
              </a:solidFill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0" rIns="0" tIns="0" bIns="0" anchor="ctr" rot="-5400000">
              <a:noAutofit/>
            </a:bodyPr>
            <a:p>
              <a:pPr algn="ctr">
                <a:lnSpc>
                  <a:spcPct val="90000"/>
                </a:lnSpc>
                <a:spcAft>
                  <a:spcPts val="629"/>
                </a:spcAft>
                <a:buNone/>
                <a:tabLst>
                  <a:tab algn="l" pos="0"/>
                </a:tabLst>
              </a:pPr>
              <a:r>
                <a:rPr b="1" lang="it-IT" sz="18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invalidità</a:t>
              </a:r>
              <a:endParaRPr b="0" lang="it-IT" sz="1800" spc="-1" strike="noStrike">
                <a:latin typeface="Arial"/>
              </a:endParaRPr>
            </a:p>
          </p:txBody>
        </p:sp>
      </p:grpSp>
      <p:sp>
        <p:nvSpPr>
          <p:cNvPr id="51" name="CasellaDiTesto 5"/>
          <p:cNvSpPr/>
          <p:nvPr/>
        </p:nvSpPr>
        <p:spPr>
          <a:xfrm>
            <a:off x="4140000" y="360000"/>
            <a:ext cx="788904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it-IT" sz="3600" spc="-1" strike="noStrike">
                <a:solidFill>
                  <a:srgbClr val="000000"/>
                </a:solidFill>
                <a:latin typeface="Arial Unicode MS"/>
                <a:ea typeface="Arial Unicode MS"/>
              </a:rPr>
              <a:t>Associazione professionale e sindacale Anief </a:t>
            </a:r>
            <a:endParaRPr b="0" lang="it-IT" sz="3600" spc="-1" strike="noStrike">
              <a:latin typeface="Arial"/>
            </a:endParaRPr>
          </a:p>
        </p:txBody>
      </p:sp>
      <p:sp>
        <p:nvSpPr>
          <p:cNvPr id="52" name="CasellaDiTesto 6"/>
          <p:cNvSpPr/>
          <p:nvPr/>
        </p:nvSpPr>
        <p:spPr>
          <a:xfrm>
            <a:off x="206640" y="1713600"/>
            <a:ext cx="4968720" cy="48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Alle istituzioni scolastiche del territorio </a:t>
            </a: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Noto Sans CJK SC"/>
              </a:rPr>
              <a:t>ANIEF comunica che si avvale  del servizio di Patronato e Caf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Per info e prenotazioni: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nettuno@anief.net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oppure tel. 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3287566209 Silda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3666133298 Roberto</a:t>
            </a:r>
            <a:endParaRPr b="0" lang="it-IT" sz="2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3312150510 Rosaria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LibreOffice/7.3.7.2$Linux_X86_64 LibreOffice_project/30$Build-2</Application>
  <AppVersion>15.0000</AppVersion>
  <Words>53</Words>
  <Paragraphs>15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2025-09-04T14:00:17Z</dcterms:created>
  <dc:creator>Annarita Ciotoli</dc:creator>
  <dc:description/>
  <dc:language>it-IT</dc:language>
  <cp:lastModifiedBy/>
  <dcterms:modified xsi:type="dcterms:W3CDTF">2026-04-16T11:20:59Z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